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308396-10AE-440F-975E-5D1E47F4280E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DE6CCD-9756-4E14-B4E6-6BE9468E633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2667000"/>
          </a:xfrm>
        </p:spPr>
        <p:txBody>
          <a:bodyPr/>
          <a:lstStyle/>
          <a:p>
            <a:pPr algn="ctr"/>
            <a:r>
              <a:rPr lang="ru-RU" dirty="0" smtClean="0"/>
              <a:t>История развития</a:t>
            </a:r>
            <a:br>
              <a:rPr lang="ru-RU" dirty="0" smtClean="0"/>
            </a:br>
            <a:r>
              <a:rPr lang="ru-RU" dirty="0" smtClean="0"/>
              <a:t>генетики.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81400" y="4495800"/>
            <a:ext cx="4806696" cy="152400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Над презентацией работали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Артюхов Илья.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Бовин Александр.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новые </a:t>
            </a:r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направление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350x47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1981200"/>
            <a:ext cx="3165880" cy="4251325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последнее десятилетие возникло новое направление в молекулярной генетике —генная инженерия — система приемов, позволяющих биологу конструировать искусственные генетические системы.</a:t>
            </a:r>
          </a:p>
          <a:p>
            <a:r>
              <a:rPr lang="ru-RU" dirty="0" smtClean="0"/>
              <a:t>Генная инженерия основывается на универсальности генетического кода: триплеты нуклеотидов ДНК программируют включение аминокислот в белковые молекулы всех организмов — человека, животных, растений, бактерий, вирусов.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2">
                    <a:lumMod val="50000"/>
                  </a:schemeClr>
                </a:solidFill>
              </a:rPr>
              <a:t>генетика</a:t>
            </a:r>
            <a:endParaRPr lang="ru-RU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canvas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828800" y="2438400"/>
            <a:ext cx="1676400" cy="1815050"/>
          </a:xfrm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Генетика — наука, изучающая закономерности и материальные основы наследственности и изменчивости организмов, а также механизмы эволюции живого</a:t>
            </a:r>
            <a:r>
              <a:rPr lang="ru-RU" sz="2400" dirty="0" smtClean="0"/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Первый этап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Первый этап ознаменовался открытием Г. Менделем (1865) дискретности (делимости) наследственных факторов и разработкой гибридологического метода, изучения наследственности, т. е. правил скрещивания организмов и учета признаков у их потомства.</a:t>
            </a:r>
            <a:endParaRPr lang="ru-RU" dirty="0"/>
          </a:p>
        </p:txBody>
      </p:sp>
      <p:pic>
        <p:nvPicPr>
          <p:cNvPr id="5" name="Содержимое 4" descr="01_mendel_pu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0600" y="1828800"/>
            <a:ext cx="3384647" cy="4433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Значение открытий Г. Менделя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0" y="1752600"/>
            <a:ext cx="4267200" cy="4953000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Значение открытий Г. Менделя оценили после того, как его законы были вновь </a:t>
            </a:r>
            <a:r>
              <a:rPr lang="ru-RU" sz="1400" dirty="0" err="1" smtClean="0"/>
              <a:t>переоткрыты</a:t>
            </a:r>
            <a:r>
              <a:rPr lang="ru-RU" sz="1400" dirty="0" smtClean="0"/>
              <a:t> в 1900 г. тремя биологами независимо друг от друга: де Фризом в Голландии, К. </a:t>
            </a:r>
            <a:r>
              <a:rPr lang="ru-RU" sz="1400" dirty="0" err="1" smtClean="0"/>
              <a:t>Корренсом</a:t>
            </a:r>
            <a:r>
              <a:rPr lang="ru-RU" sz="1400" dirty="0" smtClean="0"/>
              <a:t> в Германии и Э. Чермаком в Австрии. Результаты гибридизации, полученные в первое-I десятилетие XX в. на различных растениях и животных, полностью подтвердили </a:t>
            </a:r>
            <a:r>
              <a:rPr lang="ru-RU" sz="1400" dirty="0" err="1" smtClean="0"/>
              <a:t>менделевские</a:t>
            </a:r>
            <a:r>
              <a:rPr lang="ru-RU" sz="1400" dirty="0" smtClean="0"/>
              <a:t> законы наследования признаков и показали их универсальный характер по отношению ко всем организмам, размножающимся половым путем. Закономерности наследования признаков в этот период изучались на уровне целостного организма (горох, кукуруза, мак, фасоль, кролик, мышь и др.).</a:t>
            </a:r>
            <a:br>
              <a:rPr lang="ru-RU" sz="1400" dirty="0" smtClean="0"/>
            </a:br>
            <a:r>
              <a:rPr lang="ru-RU" sz="1400" dirty="0" err="1" smtClean="0"/>
              <a:t>Менделевские</a:t>
            </a:r>
            <a:r>
              <a:rPr lang="ru-RU" sz="1400" dirty="0" smtClean="0"/>
              <a:t> законы наследственности заложили основу теории гена — величайшего открытия естествознания XX в., а генетика превратилась в быстро развивающуюся отрасль биологии.</a:t>
            </a:r>
            <a:endParaRPr lang="ru-RU" sz="1400" dirty="0"/>
          </a:p>
        </p:txBody>
      </p:sp>
      <p:pic>
        <p:nvPicPr>
          <p:cNvPr id="7" name="Содержимое 6" descr="images1.jpe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62000" y="2133600"/>
            <a:ext cx="4059398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де Фриз и В. </a:t>
            </a:r>
            <a:r>
              <a:rPr lang="ru-RU" sz="5400" dirty="0" err="1" smtClean="0">
                <a:solidFill>
                  <a:schemeClr val="bg2">
                    <a:lumMod val="50000"/>
                  </a:schemeClr>
                </a:solidFill>
              </a:rPr>
              <a:t>Иоганнсена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images3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401" y="2362200"/>
            <a:ext cx="3429000" cy="2618581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1901 —1903 гг. де Фриз выдвинул мутационную теорию изменчивости, которая сыграла большую роль в дальнейшем развитии генетики.</a:t>
            </a:r>
            <a:br>
              <a:rPr lang="ru-RU" dirty="0" smtClean="0"/>
            </a:br>
            <a:r>
              <a:rPr lang="ru-RU" dirty="0" smtClean="0"/>
              <a:t>Важное значение имели работы датского ботаника В. </a:t>
            </a:r>
            <a:r>
              <a:rPr lang="ru-RU" dirty="0" err="1" smtClean="0"/>
              <a:t>Иоганнсена</a:t>
            </a:r>
            <a:r>
              <a:rPr lang="ru-RU" dirty="0" smtClean="0"/>
              <a:t>, который изучал закономерности наследования на чистых линиях фасоли.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Второй этап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0" y="1828800"/>
            <a:ext cx="4038600" cy="44348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Второй этап характеризуется переходом к изучению явлений наследственности на клеточном уровне (</a:t>
            </a:r>
            <a:r>
              <a:rPr lang="ru-RU" dirty="0" err="1" smtClean="0"/>
              <a:t>питоге-нетика</a:t>
            </a:r>
            <a:r>
              <a:rPr lang="ru-RU" dirty="0" smtClean="0"/>
              <a:t>). Т. </a:t>
            </a:r>
            <a:r>
              <a:rPr lang="ru-RU" dirty="0" err="1" smtClean="0"/>
              <a:t>Бовери</a:t>
            </a:r>
            <a:r>
              <a:rPr lang="ru-RU" dirty="0" smtClean="0"/>
              <a:t> (1902—1907), У. </a:t>
            </a:r>
            <a:r>
              <a:rPr lang="ru-RU" dirty="0" err="1" smtClean="0"/>
              <a:t>Сэттон</a:t>
            </a:r>
            <a:r>
              <a:rPr lang="ru-RU" dirty="0" smtClean="0"/>
              <a:t> и Э. Вильсон (1902—1907) установили взаимосвязь между </a:t>
            </a:r>
            <a:r>
              <a:rPr lang="ru-RU" dirty="0" err="1" smtClean="0"/>
              <a:t>менделевскими</a:t>
            </a:r>
            <a:r>
              <a:rPr lang="ru-RU" dirty="0" smtClean="0"/>
              <a:t> законами наследования и распределением хромосом в процессе клеточного деления (митоз) и созревания половых клеток (мейоз).</a:t>
            </a:r>
            <a:endParaRPr lang="ru-RU" dirty="0"/>
          </a:p>
        </p:txBody>
      </p:sp>
      <p:pic>
        <p:nvPicPr>
          <p:cNvPr id="5" name="Содержимое 4" descr="defekt-genetic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0600" y="2514600"/>
            <a:ext cx="36576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Решающее значение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canvas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6095" y="3886200"/>
            <a:ext cx="3076510" cy="1856783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Решающее значение в ее обосновании имели исследования, проведенные на мушках дрозофилах американским генетиком Т. Г. Морганом и его сотрудниками (1910—1911).</a:t>
            </a:r>
          </a:p>
          <a:p>
            <a:r>
              <a:rPr lang="ru-RU" dirty="0" smtClean="0"/>
              <a:t>Ими установлено, что гены расположены в хромосомах в линейном порядке, образуя группы сцепления. Число групп сцепления генов соответствует числу пар гомологичных хромосом, и гены одной группы сцепления могут </a:t>
            </a:r>
            <a:r>
              <a:rPr lang="ru-RU" dirty="0" err="1" smtClean="0"/>
              <a:t>перекомбинироваться</a:t>
            </a:r>
            <a:r>
              <a:rPr lang="ru-RU" dirty="0" smtClean="0"/>
              <a:t> в процессе мейоза благодаря явлению </a:t>
            </a:r>
            <a:r>
              <a:rPr lang="ru-RU" dirty="0" err="1" smtClean="0"/>
              <a:t>кроссинго-вера</a:t>
            </a:r>
            <a:r>
              <a:rPr lang="ru-RU" dirty="0" smtClean="0"/>
              <a:t>, что лежит в основе одной из форм наследственной комбинативной изменчивости организмов. Морган установил также закономерности наследования признаков, сцепленных с полом.</a:t>
            </a:r>
          </a:p>
          <a:p>
            <a:endParaRPr lang="ru-RU" dirty="0"/>
          </a:p>
        </p:txBody>
      </p:sp>
      <p:pic>
        <p:nvPicPr>
          <p:cNvPr id="7" name="Рисунок 6" descr="1289158029_genetika_issledovan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880" y="1905000"/>
            <a:ext cx="23368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Третий этап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40542_or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2286000"/>
            <a:ext cx="4589992" cy="3442494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Третий этап в развитии генетики отражает достижения молекулярной биологии и связан с использованием методов и принципов точных наук — физики, химии, математики, биофизики и др.—в изучении явлений жизни на уровне молекул. Объектами генетических исследований стали грибы, бактерии, вирусы.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Ф. Крик и Дж. Уотсон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1953 г. Ф. Крик и Дж. Уотсон, опираясь на результаты опытов генетиков и биохимиков и на данные рентгеноструктурного анализа, создали структурную модель ДНК в форме двойной спирали. Предложенная ими модель ДНК хорошо согласуется с биологической функцией этого соединения: способностью к самоудвоению генетического материала и устойчивому сохранению его в поколениях — от клетки к клетке.</a:t>
            </a:r>
            <a:endParaRPr lang="ru-RU" dirty="0"/>
          </a:p>
        </p:txBody>
      </p:sp>
      <p:pic>
        <p:nvPicPr>
          <p:cNvPr id="7" name="Содержимое 6" descr="350x47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0600" y="2286000"/>
            <a:ext cx="3352800" cy="26377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362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История развития генетики. </vt:lpstr>
      <vt:lpstr>генетика</vt:lpstr>
      <vt:lpstr>Первый этап</vt:lpstr>
      <vt:lpstr>Значение открытий Г. Менделя</vt:lpstr>
      <vt:lpstr>де Фриз и В. Иоганнсена</vt:lpstr>
      <vt:lpstr>Второй этап</vt:lpstr>
      <vt:lpstr>Решающее значение</vt:lpstr>
      <vt:lpstr>Третий этап</vt:lpstr>
      <vt:lpstr>Ф. Крик и Дж. Уотсон</vt:lpstr>
      <vt:lpstr>новые направление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генетики. </dc:title>
  <dc:creator>user</dc:creator>
  <cp:lastModifiedBy>user</cp:lastModifiedBy>
  <cp:revision>5</cp:revision>
  <dcterms:created xsi:type="dcterms:W3CDTF">2010-11-23T22:10:07Z</dcterms:created>
  <dcterms:modified xsi:type="dcterms:W3CDTF">2010-11-23T22:50:56Z</dcterms:modified>
</cp:coreProperties>
</file>